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592aa5ba3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592aa5ba3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92aa5ba3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592aa5ba3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592aa5ba3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592aa5ba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92aa5ba3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92aa5ba3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92aa5ba3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92aa5ba3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592aa5ba3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592aa5ba3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592aa5ba3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592aa5ba3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92aa5ba3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592aa5ba3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592aa5ba3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592aa5ba3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592aa5ba3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592aa5ba3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92aa5ba3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92aa5ba3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592aa5ba3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592aa5ba3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592aa5ba3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592aa5ba3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592aa5ba3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592aa5ba3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592aa5ba3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592aa5ba3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92aa5ba3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92aa5ba3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592aa5ba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592aa5ba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92aa5ba3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592aa5ba3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592aa5ba3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592aa5ba3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592aa5ba3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592aa5ba3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592aa5ba3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592aa5ba3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592aa5ba3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592aa5ba3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26B73"/>
                </a:solidFill>
              </a:rPr>
              <a:t>Describe your hometown, farm stands, pandemic effect</a:t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26B73"/>
                </a:solidFill>
              </a:rPr>
              <a:t>Describe users and your perspective</a:t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B73"/>
                </a:solidFill>
              </a:rPr>
              <a:t>Who are the primary users (roles)</a:t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B73"/>
                </a:solidFill>
              </a:rPr>
              <a:t>ii.What do they want to do (tasks)</a:t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B73"/>
                </a:solidFill>
              </a:rPr>
              <a:t>iii.Why do they want to do it (goals)</a:t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B73"/>
                </a:solidFill>
              </a:rPr>
              <a:t>iv.How do they go about doing it (workflows)</a:t>
            </a:r>
            <a:endParaRPr sz="1200">
              <a:solidFill>
                <a:srgbClr val="626B7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B73"/>
                </a:solidFill>
              </a:rPr>
              <a:t>v.What is getting in their way (pain points)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592aa5ba3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592aa5ba3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592aa5ba3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592aa5ba3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592aa5ba3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592aa5ba3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groups - sellers and customers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92aa5ba3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592aa5ba3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592aa5ba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592aa5ba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592aa5ba3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592aa5ba3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92aa5ba3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592aa5ba3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592aa5ba3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592aa5ba3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Roles and Goals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1660" l="0" r="0" t="6105"/>
          <a:stretch/>
        </p:blipFill>
        <p:spPr>
          <a:xfrm>
            <a:off x="0" y="1272300"/>
            <a:ext cx="5534348" cy="387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5924975" y="1508050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Brainstorming users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Find motivations and reasons to use the product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Benchmarking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009025" y="1431200"/>
            <a:ext cx="1924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LocalHarvest: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Robust searching system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Results could be cleaner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2695" t="0"/>
          <a:stretch/>
        </p:blipFill>
        <p:spPr>
          <a:xfrm>
            <a:off x="0" y="1272300"/>
            <a:ext cx="7009019" cy="3871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Benchmarking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7087400" y="1431200"/>
            <a:ext cx="1924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FarmersMarketPlaces: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Searching could be improved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Visually interesting homepage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939" r="2179" t="0"/>
          <a:stretch/>
        </p:blipFill>
        <p:spPr>
          <a:xfrm>
            <a:off x="0" y="1272300"/>
            <a:ext cx="7025991" cy="387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Benchmarking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6908125" y="1431200"/>
            <a:ext cx="1924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Etsy: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Clean storefront design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Necessary information included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9254" l="2179" r="15583" t="3523"/>
          <a:stretch/>
        </p:blipFill>
        <p:spPr>
          <a:xfrm>
            <a:off x="0" y="1272300"/>
            <a:ext cx="6651336" cy="3871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717175" y="1505700"/>
            <a:ext cx="7748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For people interested in shopping at local/eco-friendly businesses who are looking to get fresh produce and other goods, FarmFresh is a resource that is tailored towards finding products from small, local businesses rather than large companies. Unlike Facebook Marketplace, FarmFresh has a UI designed to find in-season, locally available produce and other goods.”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Proposal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C49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ctrTitle"/>
          </p:nvPr>
        </p:nvSpPr>
        <p:spPr>
          <a:xfrm>
            <a:off x="311700" y="539725"/>
            <a:ext cx="8520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Workflow #1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311700" y="12780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Buyer - Find a farm stand near you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0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09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0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C49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FarmFresh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11700" y="12493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Danielle Rowe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4th year, Computer Science &amp; Experience Design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ARTG 2400 Spring 2021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C49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ctrTitle"/>
          </p:nvPr>
        </p:nvSpPr>
        <p:spPr>
          <a:xfrm>
            <a:off x="311700" y="539725"/>
            <a:ext cx="8520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Workflow #2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311700" y="12780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Seller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- Create your own stand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1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3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Problem - Users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10 MANNERS RD, RINGOES, NJ — MLS# 1000482798 — ERA" id="76" name="Google Shape;76;p15"/>
          <p:cNvPicPr preferRelativeResize="0"/>
          <p:nvPr/>
        </p:nvPicPr>
        <p:blipFill rotWithShape="1">
          <a:blip r:embed="rId3">
            <a:alphaModFix/>
          </a:blip>
          <a:srcRect b="7849" l="0" r="3306" t="11146"/>
          <a:stretch/>
        </p:blipFill>
        <p:spPr>
          <a:xfrm>
            <a:off x="0" y="1272300"/>
            <a:ext cx="6161200" cy="387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526875" y="1533650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Inspiration: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Location - Rural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Small Farms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Farmer’s Markets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Road Stands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Users: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Farmers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Artisans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Families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Problem - Tasks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526875" y="1533650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Tasks: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Advertise Farm Stand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Find fresh produce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14756" l="0" r="0" t="1687"/>
          <a:stretch/>
        </p:blipFill>
        <p:spPr>
          <a:xfrm>
            <a:off x="0" y="1272300"/>
            <a:ext cx="6177175" cy="387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6"/>
          <p:cNvSpPr txBox="1"/>
          <p:nvPr/>
        </p:nvSpPr>
        <p:spPr>
          <a:xfrm>
            <a:off x="6283550" y="4541150"/>
            <a:ext cx="264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</a:rPr>
              <a:t>"Ruckle Farm Stand" by WireLizard is licensed with CC BY 2.0. To view a copy of this license, visit https://creativecommons.org/licenses/by/2.0/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Problem - Goals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6526875" y="1533650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Goals: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Make a profit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Cook healthy food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ach Salad" id="94" name="Google Shape;94;p17"/>
          <p:cNvPicPr preferRelativeResize="0"/>
          <p:nvPr/>
        </p:nvPicPr>
        <p:blipFill rotWithShape="1">
          <a:blip r:embed="rId3">
            <a:alphaModFix/>
          </a:blip>
          <a:srcRect b="4021" l="0" r="0" t="0"/>
          <a:stretch/>
        </p:blipFill>
        <p:spPr>
          <a:xfrm>
            <a:off x="0" y="1272300"/>
            <a:ext cx="6096000" cy="387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Problem - Workflows and Pain Points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6526875" y="1533650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Workflows: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Set up stand, operate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Driving and markets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6112" l="0" r="0" t="0"/>
          <a:stretch/>
        </p:blipFill>
        <p:spPr>
          <a:xfrm>
            <a:off x="0" y="1254200"/>
            <a:ext cx="6224076" cy="388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6526875" y="2571750"/>
            <a:ext cx="24621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Pain Points: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Crowds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Personas and User Interviews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856850" y="1496475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Personas: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Original brainstorming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Based on people I would interview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Rough ideas and details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6100"/>
            <a:ext cx="2140476" cy="181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75" y="1272300"/>
            <a:ext cx="2213877" cy="2053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2304"/>
            <a:ext cx="2140474" cy="2053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0475" y="3320609"/>
            <a:ext cx="2213874" cy="18283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Personas and User Interviews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910950" y="1486775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User Interviews</a:t>
            </a: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Over Zoom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Excellent insights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Concrete examples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20825"/>
            <a:ext cx="3263207" cy="212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3409" r="2922" t="1574"/>
          <a:stretch/>
        </p:blipFill>
        <p:spPr>
          <a:xfrm>
            <a:off x="311725" y="3445175"/>
            <a:ext cx="3263201" cy="1698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950" y="3058150"/>
            <a:ext cx="4921375" cy="189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0" y="0"/>
            <a:ext cx="9144000" cy="1272300"/>
          </a:xfrm>
          <a:prstGeom prst="rect">
            <a:avLst/>
          </a:prstGeom>
          <a:solidFill>
            <a:srgbClr val="758D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Process - Personas and User Interviews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433875" y="1473975"/>
            <a:ext cx="24621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Updated Personas: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Better understanding of users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More use cases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New information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300"/>
            <a:ext cx="3025280" cy="387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75" y="1272300"/>
            <a:ext cx="2881197" cy="387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